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67" r:id="rId3"/>
    <p:sldId id="262" r:id="rId4"/>
    <p:sldId id="257" r:id="rId5"/>
    <p:sldId id="266" r:id="rId6"/>
    <p:sldId id="258" r:id="rId7"/>
    <p:sldId id="259" r:id="rId8"/>
    <p:sldId id="261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E008B2-37A0-46C2-9F40-704C7BFACC87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9E56EA-A29F-418E-ACF1-9E624D2A5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502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F7959D95-F503-49E7-AB4A-7DD29076E26B}" type="datetime1">
              <a:rPr lang="en-US" smtClean="0"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65CB0-F808-4999-BFBC-22815D14F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2881D-504A-4002-BB68-C7C9B0EC081B}" type="datetime1">
              <a:rPr lang="en-US" smtClean="0"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65CB0-F808-4999-BFBC-22815D14F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958CE-0858-45AC-8F3F-9C7D0090379B}" type="datetime1">
              <a:rPr lang="en-US" smtClean="0"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65CB0-F808-4999-BFBC-22815D14F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3FFE3-08EA-4E5B-8C52-C49E90BF74ED}" type="datetime1">
              <a:rPr lang="en-US" smtClean="0"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65CB0-F808-4999-BFBC-22815D14FC1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0EDE-9E57-4280-B01B-67ADB953BABE}" type="datetime1">
              <a:rPr lang="en-US" smtClean="0"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65CB0-F808-4999-BFBC-22815D14FC1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FEF28-D298-4052-8C30-A8391E953431}" type="datetime1">
              <a:rPr lang="en-US" smtClean="0"/>
              <a:t>5/14/2014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65CB0-F808-4999-BFBC-22815D14FC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18AAA-BAD6-4CD5-882B-B435E393D5DA}" type="datetime1">
              <a:rPr lang="en-US" smtClean="0"/>
              <a:t>5/14/2014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65CB0-F808-4999-BFBC-22815D14F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52781-6E1F-45D3-92D3-35D224A9F2C4}" type="datetime1">
              <a:rPr lang="en-US" smtClean="0"/>
              <a:t>5/14/2014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65CB0-F808-4999-BFBC-22815D14FC1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F3DB-C049-4622-BBF8-E53B46918283}" type="datetime1">
              <a:rPr lang="en-US" smtClean="0"/>
              <a:t>5/14/2014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65CB0-F808-4999-BFBC-22815D14F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E312-F8B0-4DDD-9285-00985FC342D9}" type="datetime1">
              <a:rPr lang="en-US" smtClean="0"/>
              <a:t>5/14/2014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65CB0-F808-4999-BFBC-22815D14FC1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77D3F-0EDF-4BB3-B6B9-741582B7DDF3}" type="datetime1">
              <a:rPr lang="en-US" smtClean="0"/>
              <a:t>5/14/2014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65CB0-F808-4999-BFBC-22815D14F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1F91EDF-78E4-4CA2-9CE5-ED6251AAF6BE}" type="datetime1">
              <a:rPr lang="en-US" smtClean="0"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C465CB0-F808-4999-BFBC-22815D14FC1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2012 Graduates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65CB0-F808-4999-BFBC-22815D14FC1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13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Emily </a:t>
            </a:r>
            <a:r>
              <a:rPr lang="en-US" dirty="0" err="1" smtClean="0"/>
              <a:t>williams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121" y="2438400"/>
            <a:ext cx="4557757" cy="3048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65CB0-F808-4999-BFBC-22815D14FC1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4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Winifred Youngblood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679" y="2438400"/>
            <a:ext cx="2328642" cy="3048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65CB0-F808-4999-BFBC-22815D14FC1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33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Mohammad </a:t>
            </a:r>
            <a:r>
              <a:rPr lang="en-US" smtClean="0"/>
              <a:t>Akram</a:t>
            </a:r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0" y="2438400"/>
            <a:ext cx="4064000" cy="30480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3FFE3-08EA-4E5B-8C52-C49E90BF74ED}" type="datetime1">
              <a:rPr lang="en-US" smtClean="0"/>
              <a:t>5/14/2014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65CB0-F808-4999-BFBC-22815D14FC1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846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Nedra</a:t>
            </a:r>
            <a:r>
              <a:rPr lang="en-US" dirty="0" smtClean="0"/>
              <a:t> Chandler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910" y="2438400"/>
            <a:ext cx="2454179" cy="3048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65CB0-F808-4999-BFBC-22815D14FC1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59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Emily Colomeda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825" y="2438400"/>
            <a:ext cx="2038350" cy="3048000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65CB0-F808-4999-BFBC-22815D14FC1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7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Tracy </a:t>
            </a:r>
            <a:r>
              <a:rPr lang="en-US" dirty="0" err="1" smtClean="0"/>
              <a:t>Knoedler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3FFE3-08EA-4E5B-8C52-C49E90BF74ED}" type="datetime1">
              <a:rPr lang="en-US" smtClean="0"/>
              <a:t>5/14/2014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65CB0-F808-4999-BFBC-22815D14FC1D}" type="slidenum">
              <a:rPr lang="en-US" smtClean="0"/>
              <a:t>5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498" y="2438400"/>
            <a:ext cx="4081004" cy="3048000"/>
          </a:xfrm>
        </p:spPr>
      </p:pic>
    </p:spTree>
    <p:extLst>
      <p:ext uri="{BB962C8B-B14F-4D97-AF65-F5344CB8AC3E}">
        <p14:creationId xmlns:p14="http://schemas.microsoft.com/office/powerpoint/2010/main" val="55303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Kimberly Koch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769" y="2439092"/>
            <a:ext cx="2032462" cy="3046615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65CB0-F808-4999-BFBC-22815D14FC1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79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Douglas </a:t>
            </a:r>
            <a:r>
              <a:rPr lang="en-US" dirty="0" err="1" smtClean="0"/>
              <a:t>Obana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847" y="2439092"/>
            <a:ext cx="2028305" cy="3046615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65CB0-F808-4999-BFBC-22815D14FC1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4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Desiree </a:t>
            </a:r>
            <a:r>
              <a:rPr lang="en-US" dirty="0" err="1" smtClean="0"/>
              <a:t>Restad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848" y="2438400"/>
            <a:ext cx="2318304" cy="3048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65CB0-F808-4999-BFBC-22815D14FC1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44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Jacqueline </a:t>
            </a:r>
            <a:r>
              <a:rPr lang="en-US" dirty="0" err="1" smtClean="0"/>
              <a:t>Semmens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0" y="2438400"/>
            <a:ext cx="4064000" cy="3048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65CB0-F808-4999-BFBC-22815D14FC1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73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27</TotalTime>
  <Words>35</Words>
  <Application>Microsoft Office PowerPoint</Application>
  <PresentationFormat>On-screen Show (4:3)</PresentationFormat>
  <Paragraphs>24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Couture</vt:lpstr>
      <vt:lpstr>2012 Graduates</vt:lpstr>
      <vt:lpstr>Mohammad Akram</vt:lpstr>
      <vt:lpstr>Nedra Chandler</vt:lpstr>
      <vt:lpstr>Emily Colomeda</vt:lpstr>
      <vt:lpstr>Tracy Knoedler</vt:lpstr>
      <vt:lpstr>Kimberly Koch</vt:lpstr>
      <vt:lpstr>Douglas Obana</vt:lpstr>
      <vt:lpstr>Desiree Restad</vt:lpstr>
      <vt:lpstr>Jacqueline Semmens</vt:lpstr>
      <vt:lpstr>Emily williams</vt:lpstr>
      <vt:lpstr>Winifred Youngblood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2012 Graduates</dc:title>
  <dc:creator>Jones, Tracy</dc:creator>
  <cp:lastModifiedBy>Jones, Tracy</cp:lastModifiedBy>
  <cp:revision>11</cp:revision>
  <dcterms:created xsi:type="dcterms:W3CDTF">2012-04-23T20:53:21Z</dcterms:created>
  <dcterms:modified xsi:type="dcterms:W3CDTF">2014-05-14T15:08:26Z</dcterms:modified>
</cp:coreProperties>
</file>