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0F0-BD3D-42FF-8716-B5434FD744CF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B30B-9D22-494A-A383-801B29FE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B30B-9D22-494A-A383-801B29FED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B2C97A8-D234-45C9-A2A8-EBBF7186D596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DC24FD-07EC-4224-878C-D994199354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092" y="2057400"/>
            <a:ext cx="7848600" cy="1470025"/>
          </a:xfrm>
        </p:spPr>
        <p:txBody>
          <a:bodyPr>
            <a:noAutofit/>
          </a:bodyPr>
          <a:lstStyle/>
          <a:p>
            <a:r>
              <a:rPr lang="en-US" sz="13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DilleniaUPC" pitchFamily="18" charset="-34"/>
                <a:cs typeface="DilleniaUPC" pitchFamily="18" charset="-34"/>
              </a:rPr>
              <a:t>2014 Graduates</a:t>
            </a:r>
            <a:endParaRPr lang="en-US" sz="13000" b="1" dirty="0">
              <a:solidFill>
                <a:schemeClr val="accent1">
                  <a:lumMod val="90000"/>
                  <a:lumOff val="10000"/>
                </a:schemeClr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0242" name="Picture 2" descr="Z:\Documents\SPCHS Publicity &amp; Outreach\Pictures and Logos\PCHS logo colo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4" y="3429000"/>
            <a:ext cx="40126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51460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Amy </a:t>
            </a:r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Lommen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49051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1039" y="838200"/>
            <a:ext cx="3771899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Jennifer </a:t>
            </a:r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Rankosky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3810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609599"/>
            <a:ext cx="3892820" cy="4820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381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Maggie </a:t>
            </a:r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Secrest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49051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3074" name="Picture 2" descr="Z:\Documents\Students\1_Admitted\Secrest (Nottestad), Margaret\427906_623890376665_12021451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412371"/>
            <a:ext cx="5753100" cy="3829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Documents\Students\2_Graduated\MPH\Silverstein, Robin\Silverstein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9402"/>
            <a:ext cx="4438650" cy="4810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3352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Robin Silverstein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550" y="4572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45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587232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Maggie Springer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2728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026" name="Picture 2" descr="Z:\Documents\Students\1_Admitted\Springer, Margaret\Grad P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1862" r="12672"/>
          <a:stretch/>
        </p:blipFill>
        <p:spPr bwMode="auto">
          <a:xfrm>
            <a:off x="3597362" y="1066800"/>
            <a:ext cx="3016076" cy="4668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Documents\Students\1_Admitted\St. James, Tamalee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276600" cy="53495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2667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Tamalee</a:t>
            </a:r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 St. James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29200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114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Linnea</a:t>
            </a:r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 Stanhope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5149051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8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Rosemary Till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3048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098" name="Picture 2" descr="Z:\Documents\Students\2_Graduated\MPH\Till, Rosemary\1012168_10201018218191657_1014300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9076"/>
            <a:ext cx="5435600" cy="441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Documents\Students\1_Admitted\Wade (Shern), Rebecca\becca_wade_new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8" y="659315"/>
            <a:ext cx="5741772" cy="4851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300" y="551061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Rebecca Wade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09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Kirsten Anderson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49051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9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s\Students\2_Graduated\CPH\Auvinen, Alyssa\Alyssa Auvinen 9-26-13 HIGH RES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7592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524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Alyssa </a:t>
            </a:r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Auvinen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100625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181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Katelin</a:t>
            </a:r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 Conway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282" y="4572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050" name="Picture 2" descr="Z:\Documents\Students\2_Graduated\MPH\Conway (Loring), Katelin\KC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7550"/>
            <a:ext cx="3033713" cy="3033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ocuments\Students\2_Graduated\CPH\Ellis, Tyler\Ellis Ph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905000"/>
            <a:ext cx="2914650" cy="2914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475" y="168146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Tyler Ellis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110805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414010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Debbie Gibson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2616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026" name="Picture 2" descr="Z:\Documents\Students\2_Graduated\MPH\Gibson, Deborah\Gibson G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37340"/>
            <a:ext cx="4678777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9370" y="5410661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Niki</a:t>
            </a:r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 Graham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3810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050" name="Picture 2" descr="Z:\Documents\Students\1_Admitted\Graham, Niki\niki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15" y="282610"/>
            <a:ext cx="3608228" cy="54323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Documents\Students\2_Graduated\MPH\Krininger, Brooke\Krininger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46332"/>
            <a:ext cx="4038600" cy="52214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8653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Brooke </a:t>
            </a:r>
            <a:r>
              <a:rPr lang="en-US" sz="5400" dirty="0" err="1" smtClean="0">
                <a:latin typeface="DilleniaUPC" pitchFamily="18" charset="-34"/>
                <a:cs typeface="DilleniaUPC" pitchFamily="18" charset="-34"/>
              </a:rPr>
              <a:t>Krininger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01" y="381000"/>
            <a:ext cx="1752600" cy="1446550"/>
          </a:xfrm>
          <a:prstGeom prst="rect">
            <a:avLst/>
          </a:prstGeom>
          <a:noFill/>
          <a:ln w="76200" cmpd="thickThin">
            <a:solidFill>
              <a:schemeClr val="accent6">
                <a:lumMod val="90000"/>
                <a:lumOff val="1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MPH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1905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illeniaUPC" pitchFamily="18" charset="-34"/>
                <a:cs typeface="DilleniaUPC" pitchFamily="18" charset="-34"/>
              </a:rPr>
              <a:t>Rachel Latham</a:t>
            </a:r>
            <a:endParaRPr lang="en-US" sz="5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127686"/>
            <a:ext cx="1676400" cy="1446550"/>
          </a:xfrm>
          <a:prstGeom prst="rect">
            <a:avLst/>
          </a:prstGeom>
          <a:noFill/>
          <a:ln w="28575" cmpd="tri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DilleniaUPC" pitchFamily="18" charset="-34"/>
                <a:cs typeface="DilleniaUPC" pitchFamily="18" charset="-34"/>
              </a:rPr>
              <a:t>CPH</a:t>
            </a:r>
            <a:endParaRPr lang="en-US" sz="88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3339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illeniaUPC" pitchFamily="18" charset="-34"/>
                <a:cs typeface="DilleniaUPC" pitchFamily="18" charset="-34"/>
              </a:rPr>
              <a:t>5/17/2014</a:t>
            </a:r>
            <a:endParaRPr lang="en-US" sz="2800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33400"/>
            <a:ext cx="3891573" cy="51887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80000"/>
      </a:accent1>
      <a:accent2>
        <a:srgbClr val="262626"/>
      </a:accent2>
      <a:accent3>
        <a:srgbClr val="480000"/>
      </a:accent3>
      <a:accent4>
        <a:srgbClr val="480000"/>
      </a:accent4>
      <a:accent5>
        <a:srgbClr val="480000"/>
      </a:accent5>
      <a:accent6>
        <a:srgbClr val="480000"/>
      </a:accent6>
      <a:hlink>
        <a:srgbClr val="480000"/>
      </a:hlink>
      <a:folHlink>
        <a:srgbClr val="4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</TotalTime>
  <Words>73</Words>
  <Application>Microsoft Office PowerPoint</Application>
  <PresentationFormat>On-screen Show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2014 Graduates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Morgan</dc:creator>
  <cp:lastModifiedBy>Jones, Tracy</cp:lastModifiedBy>
  <cp:revision>20</cp:revision>
  <dcterms:created xsi:type="dcterms:W3CDTF">2014-05-05T14:19:40Z</dcterms:created>
  <dcterms:modified xsi:type="dcterms:W3CDTF">2014-05-16T17:55:51Z</dcterms:modified>
</cp:coreProperties>
</file>