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7" r:id="rId4"/>
    <p:sldId id="258" r:id="rId5"/>
    <p:sldId id="259" r:id="rId6"/>
    <p:sldId id="265" r:id="rId7"/>
    <p:sldId id="264" r:id="rId8"/>
    <p:sldId id="263" r:id="rId9"/>
    <p:sldId id="262" r:id="rId10"/>
    <p:sldId id="260" r:id="rId11"/>
    <p:sldId id="261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79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8" autoAdjust="0"/>
  </p:normalViewPr>
  <p:slideViewPr>
    <p:cSldViewPr>
      <p:cViewPr>
        <p:scale>
          <a:sx n="68" d="100"/>
          <a:sy n="68" d="100"/>
        </p:scale>
        <p:origin x="-2334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F9A46B63-4FAD-448A-A556-02A5E39442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45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E7CAE20C-D77B-4EB7-AE52-E2B9CECD25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99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429000"/>
            <a:ext cx="7620000" cy="10668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BE19C0DE-C078-4586-94EC-518557DE64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39B9F-2C80-4DC8-85FD-39014D0EA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572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89B3F-BCC9-4654-9345-B524E2460B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6007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391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84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D52EE-2EC2-4889-BE6E-7EB8E38B3E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3278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295FE-F8B1-4B4D-B3A7-33303EC747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895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E366D-20AC-4469-B201-4C3CE52308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957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F8811-BB39-4063-B54B-0B0CD125FC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949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8DAC2-F742-47E7-BDFB-501D2002B4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205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0C83D-E769-49CD-A97B-6CE4F4D319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6544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732AF-82A3-432F-8A42-4A4275DE0E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9411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E6EE8-63E5-42DA-A7C1-04B4B19F4C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4951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bullet text</a:t>
            </a:r>
          </a:p>
          <a:p>
            <a:pPr lvl="2"/>
            <a:r>
              <a:rPr lang="en-US" dirty="0" smtClean="0"/>
              <a:t>Third level bullet text</a:t>
            </a:r>
          </a:p>
          <a:p>
            <a:pPr lvl="3"/>
            <a:r>
              <a:rPr lang="en-US" dirty="0" smtClean="0"/>
              <a:t> Fourth level bullet text</a:t>
            </a:r>
          </a:p>
          <a:p>
            <a:pPr lvl="4"/>
            <a:r>
              <a:rPr lang="en-US" dirty="0" smtClean="0"/>
              <a:t>Fifth level bullet text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0E473B5A-C5D8-4A29-98C2-A74172270B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accent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accent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>
                <a:solidFill>
                  <a:srgbClr val="C00000"/>
                </a:solidFill>
                <a:latin typeface="Modern No. 20" pitchFamily="18" charset="0"/>
              </a:rPr>
              <a:t>School of Public and Community Health </a:t>
            </a:r>
            <a:r>
              <a:rPr lang="en-US" sz="6000" dirty="0" smtClean="0">
                <a:solidFill>
                  <a:srgbClr val="C00000"/>
                </a:solidFill>
                <a:latin typeface="Modern No. 20" pitchFamily="18" charset="0"/>
              </a:rPr>
              <a:t>Sciences</a:t>
            </a:r>
            <a:endParaRPr lang="en-US" sz="6000" dirty="0">
              <a:solidFill>
                <a:srgbClr val="C00000"/>
              </a:solidFill>
              <a:latin typeface="Modern No. 20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105400"/>
            <a:ext cx="7620000" cy="1066800"/>
          </a:xfrm>
        </p:spPr>
        <p:txBody>
          <a:bodyPr/>
          <a:lstStyle/>
          <a:p>
            <a:r>
              <a:rPr lang="en-US" sz="6000" dirty="0">
                <a:latin typeface="Modern No. 20" pitchFamily="18" charset="0"/>
              </a:rPr>
              <a:t>Graduation 2016</a:t>
            </a:r>
            <a:endParaRPr lang="en-US" sz="6000" dirty="0"/>
          </a:p>
        </p:txBody>
      </p:sp>
    </p:spTree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0" y="838200"/>
            <a:ext cx="2884638" cy="914400"/>
          </a:xfrm>
        </p:spPr>
        <p:txBody>
          <a:bodyPr/>
          <a:lstStyle/>
          <a:p>
            <a:pPr algn="r"/>
            <a:r>
              <a:rPr lang="en-US" sz="8000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>CPH</a:t>
            </a:r>
            <a: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/>
            </a:r>
            <a:b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</a:br>
            <a:endParaRPr lang="en-US" dirty="0">
              <a:solidFill>
                <a:schemeClr val="tx1"/>
              </a:solidFill>
              <a:latin typeface="Charlemagne Std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335" y="990600"/>
            <a:ext cx="3374330" cy="4995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715000" y="3059668"/>
            <a:ext cx="235032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atin typeface="Modern No. 20" pitchFamily="18" charset="0"/>
              </a:rPr>
              <a:t>Alyssa</a:t>
            </a:r>
          </a:p>
          <a:p>
            <a:r>
              <a:rPr lang="en-US" sz="5400" dirty="0" smtClean="0">
                <a:latin typeface="Modern No. 20" pitchFamily="18" charset="0"/>
              </a:rPr>
              <a:t>Hjelvik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6096000"/>
            <a:ext cx="2091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Business Administration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84786004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5715000" y="838200"/>
            <a:ext cx="3265638" cy="914400"/>
          </a:xfrm>
        </p:spPr>
        <p:txBody>
          <a:bodyPr/>
          <a:lstStyle/>
          <a:p>
            <a:pPr algn="r"/>
            <a:r>
              <a:rPr lang="en-US" sz="8000" b="1" cap="all" dirty="0" smtClean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>MPH</a:t>
            </a:r>
            <a: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/>
            </a:r>
            <a:b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</a:br>
            <a:endParaRPr lang="en-US" dirty="0">
              <a:solidFill>
                <a:schemeClr val="tx1"/>
              </a:solidFill>
              <a:latin typeface="Charlemagne Std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89" y="990600"/>
            <a:ext cx="3330222" cy="4995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257800" y="3094782"/>
            <a:ext cx="365196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atin typeface="Modern No. 20" pitchFamily="18" charset="0"/>
              </a:rPr>
              <a:t>Roxanne</a:t>
            </a:r>
          </a:p>
          <a:p>
            <a:r>
              <a:rPr lang="en-US" sz="5400" dirty="0" err="1" smtClean="0">
                <a:latin typeface="Modern No. 20" pitchFamily="18" charset="0"/>
              </a:rPr>
              <a:t>Hovenkotter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67347438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0" y="838200"/>
            <a:ext cx="2884638" cy="914400"/>
          </a:xfrm>
        </p:spPr>
        <p:txBody>
          <a:bodyPr/>
          <a:lstStyle/>
          <a:p>
            <a:pPr algn="r"/>
            <a:r>
              <a:rPr lang="en-US" sz="8000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>CPH</a:t>
            </a:r>
            <a: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/>
            </a:r>
            <a:b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</a:br>
            <a:endParaRPr lang="en-US" dirty="0">
              <a:solidFill>
                <a:schemeClr val="tx1"/>
              </a:solidFill>
              <a:latin typeface="Charlemagne Std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99" y="990600"/>
            <a:ext cx="3300002" cy="4995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715000" y="3059668"/>
            <a:ext cx="250100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atin typeface="Modern No. 20" pitchFamily="18" charset="0"/>
              </a:rPr>
              <a:t>Garrett</a:t>
            </a:r>
          </a:p>
          <a:p>
            <a:r>
              <a:rPr lang="en-US" sz="5400" dirty="0" smtClean="0">
                <a:latin typeface="Modern No. 20" pitchFamily="18" charset="0"/>
              </a:rPr>
              <a:t>Johnson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7315200" y="6096000"/>
            <a:ext cx="1557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Physical Therapy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02619424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0" y="838200"/>
            <a:ext cx="2884638" cy="914400"/>
          </a:xfrm>
        </p:spPr>
        <p:txBody>
          <a:bodyPr/>
          <a:lstStyle/>
          <a:p>
            <a:pPr algn="r"/>
            <a:r>
              <a:rPr lang="en-US" sz="8000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>CPH</a:t>
            </a:r>
            <a: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/>
            </a:r>
            <a:b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</a:br>
            <a:endParaRPr lang="en-US" dirty="0">
              <a:solidFill>
                <a:schemeClr val="tx1"/>
              </a:solidFill>
              <a:latin typeface="Charlemagne Std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82765"/>
            <a:ext cx="4495800" cy="48110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6172200" y="3059668"/>
            <a:ext cx="170912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atin typeface="Modern No. 20" pitchFamily="18" charset="0"/>
              </a:rPr>
              <a:t>Beth</a:t>
            </a:r>
          </a:p>
          <a:p>
            <a:r>
              <a:rPr lang="en-US" sz="5400" dirty="0" smtClean="0">
                <a:latin typeface="Modern No. 20" pitchFamily="18" charset="0"/>
              </a:rPr>
              <a:t>Jones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12808029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5715000" y="838200"/>
            <a:ext cx="3265638" cy="914400"/>
          </a:xfrm>
        </p:spPr>
        <p:txBody>
          <a:bodyPr/>
          <a:lstStyle/>
          <a:p>
            <a:pPr algn="r"/>
            <a:r>
              <a:rPr lang="en-US" sz="8000" b="1" cap="all" dirty="0" smtClean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>MPH</a:t>
            </a:r>
            <a: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/>
            </a:r>
            <a:b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</a:br>
            <a:endParaRPr lang="en-US" dirty="0">
              <a:solidFill>
                <a:schemeClr val="tx1"/>
              </a:solidFill>
              <a:latin typeface="Charlemagne Std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13282"/>
            <a:ext cx="4495800" cy="41499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943600" y="3080714"/>
            <a:ext cx="196560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atin typeface="Modern No. 20" pitchFamily="18" charset="0"/>
              </a:rPr>
              <a:t>Vann</a:t>
            </a:r>
          </a:p>
          <a:p>
            <a:r>
              <a:rPr lang="en-US" sz="5400" dirty="0" smtClean="0">
                <a:latin typeface="Modern No. 20" pitchFamily="18" charset="0"/>
              </a:rPr>
              <a:t>Lovett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7697638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5715000" y="838200"/>
            <a:ext cx="3265638" cy="914400"/>
          </a:xfrm>
        </p:spPr>
        <p:txBody>
          <a:bodyPr/>
          <a:lstStyle/>
          <a:p>
            <a:pPr algn="r"/>
            <a:r>
              <a:rPr lang="en-US" sz="8000" b="1" cap="all" dirty="0" smtClean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>MPH</a:t>
            </a:r>
            <a: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/>
            </a:r>
            <a:b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</a:br>
            <a:endParaRPr lang="en-US" dirty="0">
              <a:solidFill>
                <a:schemeClr val="tx1"/>
              </a:solidFill>
              <a:latin typeface="Charlemagne Std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28" y="1240366"/>
            <a:ext cx="4185744" cy="4495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6019800" y="3059668"/>
            <a:ext cx="216918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atin typeface="Modern No. 20" pitchFamily="18" charset="0"/>
              </a:rPr>
              <a:t>Jeanna</a:t>
            </a:r>
          </a:p>
          <a:p>
            <a:r>
              <a:rPr lang="en-US" sz="5400" dirty="0" smtClean="0">
                <a:latin typeface="Modern No. 20" pitchFamily="18" charset="0"/>
              </a:rPr>
              <a:t>Miller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67347438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0" y="838200"/>
            <a:ext cx="2884638" cy="914400"/>
          </a:xfrm>
        </p:spPr>
        <p:txBody>
          <a:bodyPr/>
          <a:lstStyle/>
          <a:p>
            <a:pPr algn="r"/>
            <a:r>
              <a:rPr lang="en-US" sz="8000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>CPH</a:t>
            </a:r>
            <a: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/>
            </a:r>
            <a:b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</a:br>
            <a:endParaRPr lang="en-US" dirty="0">
              <a:solidFill>
                <a:schemeClr val="tx1"/>
              </a:solidFill>
              <a:latin typeface="Charlemagne Std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40366"/>
            <a:ext cx="4495800" cy="4495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943600" y="3059668"/>
            <a:ext cx="248818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atin typeface="Modern No. 20" pitchFamily="18" charset="0"/>
              </a:rPr>
              <a:t>Heather</a:t>
            </a:r>
          </a:p>
          <a:p>
            <a:r>
              <a:rPr lang="en-US" sz="5400" dirty="0" smtClean="0">
                <a:latin typeface="Modern No. 20" pitchFamily="18" charset="0"/>
              </a:rPr>
              <a:t>Murray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02619424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0" y="838200"/>
            <a:ext cx="2884638" cy="914400"/>
          </a:xfrm>
        </p:spPr>
        <p:txBody>
          <a:bodyPr/>
          <a:lstStyle/>
          <a:p>
            <a:pPr algn="r"/>
            <a:r>
              <a:rPr lang="en-US" sz="8000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>CPH</a:t>
            </a:r>
            <a: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/>
            </a:r>
            <a:b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</a:br>
            <a:endParaRPr lang="en-US" dirty="0">
              <a:solidFill>
                <a:schemeClr val="tx1"/>
              </a:solidFill>
              <a:latin typeface="Charlemagne Std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441" y="990600"/>
            <a:ext cx="3526117" cy="4995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715000" y="3059668"/>
            <a:ext cx="226857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atin typeface="Modern No. 20" pitchFamily="18" charset="0"/>
              </a:rPr>
              <a:t>Carlton</a:t>
            </a:r>
          </a:p>
          <a:p>
            <a:r>
              <a:rPr lang="en-US" sz="5400" dirty="0" smtClean="0">
                <a:latin typeface="Modern No. 20" pitchFamily="18" charset="0"/>
              </a:rPr>
              <a:t>Nelson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12808029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5791200" y="838200"/>
            <a:ext cx="3189438" cy="914400"/>
          </a:xfrm>
        </p:spPr>
        <p:txBody>
          <a:bodyPr/>
          <a:lstStyle/>
          <a:p>
            <a:pPr algn="r"/>
            <a:r>
              <a:rPr lang="en-US" sz="8000" b="1" cap="all" dirty="0" smtClean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>MPH</a:t>
            </a:r>
            <a: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/>
            </a:r>
            <a:b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</a:br>
            <a:endParaRPr lang="en-US" dirty="0">
              <a:solidFill>
                <a:schemeClr val="tx1"/>
              </a:solidFill>
              <a:latin typeface="Charlemagne Std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01" y="990600"/>
            <a:ext cx="4003797" cy="4995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715000" y="3059668"/>
            <a:ext cx="227017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atin typeface="Modern No. 20" pitchFamily="18" charset="0"/>
              </a:rPr>
              <a:t>Kelly</a:t>
            </a:r>
          </a:p>
          <a:p>
            <a:r>
              <a:rPr lang="en-US" sz="5400" dirty="0" smtClean="0">
                <a:latin typeface="Modern No. 20" pitchFamily="18" charset="0"/>
              </a:rPr>
              <a:t>Parsley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7697638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0" y="838200"/>
            <a:ext cx="2884638" cy="914400"/>
          </a:xfrm>
        </p:spPr>
        <p:txBody>
          <a:bodyPr/>
          <a:lstStyle/>
          <a:p>
            <a:pPr algn="r"/>
            <a:r>
              <a:rPr lang="en-US" sz="8000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>CPH</a:t>
            </a:r>
            <a: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/>
            </a:r>
            <a:b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</a:br>
            <a:endParaRPr lang="en-US" dirty="0">
              <a:solidFill>
                <a:schemeClr val="tx1"/>
              </a:solidFill>
              <a:latin typeface="Charlemagne Std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90" y="990600"/>
            <a:ext cx="4227820" cy="4995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715000" y="3059668"/>
            <a:ext cx="291458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atin typeface="Modern No. 20" pitchFamily="18" charset="0"/>
              </a:rPr>
              <a:t>Elizabeth</a:t>
            </a:r>
          </a:p>
          <a:p>
            <a:r>
              <a:rPr lang="en-US" sz="5400" dirty="0" smtClean="0">
                <a:latin typeface="Modern No. 20" pitchFamily="18" charset="0"/>
              </a:rPr>
              <a:t>Redinger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617220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Health &amp; Human Performance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67347438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0" y="838200"/>
            <a:ext cx="2884638" cy="914400"/>
          </a:xfrm>
        </p:spPr>
        <p:txBody>
          <a:bodyPr/>
          <a:lstStyle/>
          <a:p>
            <a:pPr algn="r"/>
            <a:r>
              <a:rPr lang="en-US" sz="8000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>CPH</a:t>
            </a:r>
            <a: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/>
            </a:r>
            <a:b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</a:br>
            <a:endParaRPr lang="en-US" dirty="0">
              <a:solidFill>
                <a:schemeClr val="tx1"/>
              </a:solidFill>
              <a:latin typeface="Charlemagne Std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90600"/>
            <a:ext cx="4495800" cy="4995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715000" y="3059668"/>
            <a:ext cx="326563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atin typeface="Modern No. 20" pitchFamily="18" charset="0"/>
              </a:rPr>
              <a:t>Anna </a:t>
            </a:r>
            <a:endParaRPr lang="en-US" sz="5400" dirty="0" smtClean="0">
              <a:latin typeface="Modern No. 20" pitchFamily="18" charset="0"/>
            </a:endParaRPr>
          </a:p>
          <a:p>
            <a:r>
              <a:rPr lang="en-US" sz="5400" dirty="0" smtClean="0">
                <a:latin typeface="Modern No. 20" pitchFamily="18" charset="0"/>
              </a:rPr>
              <a:t>Andrechak</a:t>
            </a:r>
            <a:endParaRPr lang="en-US" sz="5400" dirty="0"/>
          </a:p>
        </p:txBody>
      </p:sp>
    </p:spTree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0" y="838200"/>
            <a:ext cx="2884638" cy="914400"/>
          </a:xfrm>
        </p:spPr>
        <p:txBody>
          <a:bodyPr/>
          <a:lstStyle/>
          <a:p>
            <a:pPr algn="r"/>
            <a:r>
              <a:rPr lang="en-US" sz="8000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>CPH</a:t>
            </a:r>
            <a: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/>
            </a:r>
            <a:b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</a:br>
            <a:endParaRPr lang="en-US" dirty="0">
              <a:solidFill>
                <a:schemeClr val="tx1"/>
              </a:solidFill>
              <a:latin typeface="Charlemagne Std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44" y="990600"/>
            <a:ext cx="4099111" cy="4995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6019800" y="3059668"/>
            <a:ext cx="274305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atin typeface="Modern No. 20" pitchFamily="18" charset="0"/>
              </a:rPr>
              <a:t>Jennifer</a:t>
            </a:r>
          </a:p>
          <a:p>
            <a:r>
              <a:rPr lang="en-US" sz="5400" dirty="0" err="1" smtClean="0">
                <a:latin typeface="Modern No. 20" pitchFamily="18" charset="0"/>
              </a:rPr>
              <a:t>Schuberg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02619424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5867400" y="838200"/>
            <a:ext cx="3113238" cy="914400"/>
          </a:xfrm>
        </p:spPr>
        <p:txBody>
          <a:bodyPr/>
          <a:lstStyle/>
          <a:p>
            <a:pPr algn="r"/>
            <a:r>
              <a:rPr lang="en-US" sz="8000" b="1" cap="all" dirty="0" smtClean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>MPH</a:t>
            </a:r>
            <a: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/>
            </a:r>
            <a:b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</a:br>
            <a:endParaRPr lang="en-US" dirty="0">
              <a:solidFill>
                <a:schemeClr val="tx1"/>
              </a:solidFill>
              <a:latin typeface="Charlemagne Std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623" y="990600"/>
            <a:ext cx="3465754" cy="4995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715000" y="3059668"/>
            <a:ext cx="248337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atin typeface="Modern No. 20" pitchFamily="18" charset="0"/>
              </a:rPr>
              <a:t>Lindsey</a:t>
            </a:r>
          </a:p>
          <a:p>
            <a:r>
              <a:rPr lang="en-US" sz="5400" dirty="0" smtClean="0">
                <a:latin typeface="Modern No. 20" pitchFamily="18" charset="0"/>
              </a:rPr>
              <a:t>Shankle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12808029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5715000" y="838200"/>
            <a:ext cx="3265638" cy="914400"/>
          </a:xfrm>
        </p:spPr>
        <p:txBody>
          <a:bodyPr/>
          <a:lstStyle/>
          <a:p>
            <a:pPr algn="r"/>
            <a:r>
              <a:rPr lang="en-US" sz="8000" b="1" cap="all" dirty="0" smtClean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>MPH</a:t>
            </a:r>
            <a: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/>
            </a:r>
            <a:b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</a:br>
            <a:endParaRPr lang="en-US" dirty="0">
              <a:solidFill>
                <a:schemeClr val="tx1"/>
              </a:solidFill>
              <a:latin typeface="Charlemagne Std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16" y="990600"/>
            <a:ext cx="4343767" cy="4995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867400" y="3059668"/>
            <a:ext cx="276229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atin typeface="Modern No. 20" pitchFamily="18" charset="0"/>
              </a:rPr>
              <a:t>Linnea</a:t>
            </a:r>
          </a:p>
          <a:p>
            <a:r>
              <a:rPr lang="en-US" sz="5400" dirty="0" smtClean="0">
                <a:latin typeface="Modern No. 20" pitchFamily="18" charset="0"/>
              </a:rPr>
              <a:t>Stanhope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7697638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5867400" y="838200"/>
            <a:ext cx="3113238" cy="914400"/>
          </a:xfrm>
        </p:spPr>
        <p:txBody>
          <a:bodyPr/>
          <a:lstStyle/>
          <a:p>
            <a:pPr algn="r"/>
            <a:r>
              <a:rPr lang="en-US" sz="8000" b="1" cap="all" dirty="0" smtClean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>MPH</a:t>
            </a:r>
            <a: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/>
            </a:r>
            <a:b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</a:br>
            <a:endParaRPr lang="en-US" dirty="0">
              <a:solidFill>
                <a:schemeClr val="tx1"/>
              </a:solidFill>
              <a:latin typeface="Charlemagne Std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795" y="990600"/>
            <a:ext cx="3329408" cy="4995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791200" y="3059667"/>
            <a:ext cx="3071675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atin typeface="Modern No. 20" pitchFamily="18" charset="0"/>
              </a:rPr>
              <a:t>Amy</a:t>
            </a:r>
          </a:p>
          <a:p>
            <a:r>
              <a:rPr lang="en-US" sz="5400" dirty="0" smtClean="0">
                <a:latin typeface="Modern No. 20" pitchFamily="18" charset="0"/>
              </a:rPr>
              <a:t>Tall Bull</a:t>
            </a:r>
          </a:p>
          <a:p>
            <a:r>
              <a:rPr lang="en-US" sz="5400" dirty="0" smtClean="0">
                <a:latin typeface="Modern No. 20" pitchFamily="18" charset="0"/>
              </a:rPr>
              <a:t>(Stiffarm)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26938368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5867400" y="838200"/>
            <a:ext cx="3113238" cy="914400"/>
          </a:xfrm>
        </p:spPr>
        <p:txBody>
          <a:bodyPr/>
          <a:lstStyle/>
          <a:p>
            <a:pPr algn="r"/>
            <a:r>
              <a:rPr lang="en-US" sz="8000" b="1" cap="all" dirty="0" smtClean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>MPH</a:t>
            </a:r>
            <a: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/>
            </a:r>
            <a:b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</a:br>
            <a:endParaRPr lang="en-US" dirty="0">
              <a:solidFill>
                <a:schemeClr val="tx1"/>
              </a:solidFill>
              <a:latin typeface="Charlemagne Std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694" y="990600"/>
            <a:ext cx="3589611" cy="4995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715000" y="3059668"/>
            <a:ext cx="263245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atin typeface="Modern No. 20" pitchFamily="18" charset="0"/>
              </a:rPr>
              <a:t>Pamela</a:t>
            </a:r>
          </a:p>
          <a:p>
            <a:r>
              <a:rPr lang="en-US" sz="5400" dirty="0" smtClean="0">
                <a:latin typeface="Modern No. 20" pitchFamily="18" charset="0"/>
              </a:rPr>
              <a:t>Whitney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53477193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5943600" y="838200"/>
            <a:ext cx="3037038" cy="914400"/>
          </a:xfrm>
        </p:spPr>
        <p:txBody>
          <a:bodyPr/>
          <a:lstStyle/>
          <a:p>
            <a:pPr algn="r"/>
            <a:r>
              <a:rPr lang="en-US" sz="8000" b="1" cap="all" dirty="0" smtClean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>MPH</a:t>
            </a:r>
            <a: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/>
            </a:r>
            <a:b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</a:br>
            <a:endParaRPr lang="en-US" dirty="0">
              <a:solidFill>
                <a:schemeClr val="tx1"/>
              </a:solidFill>
              <a:latin typeface="Charlemagne Std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19200"/>
            <a:ext cx="3506657" cy="45822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486400" y="3059668"/>
            <a:ext cx="353975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atin typeface="Modern No. 20" pitchFamily="18" charset="0"/>
              </a:rPr>
              <a:t>Winifred</a:t>
            </a:r>
          </a:p>
          <a:p>
            <a:r>
              <a:rPr lang="en-US" sz="5400" dirty="0" smtClean="0">
                <a:latin typeface="Modern No. 20" pitchFamily="18" charset="0"/>
              </a:rPr>
              <a:t>Youngblood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41370162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0" y="838200"/>
            <a:ext cx="2884638" cy="914400"/>
          </a:xfrm>
        </p:spPr>
        <p:txBody>
          <a:bodyPr/>
          <a:lstStyle/>
          <a:p>
            <a:pPr algn="r"/>
            <a:r>
              <a:rPr lang="en-US" sz="8000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>CPH</a:t>
            </a:r>
            <a: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/>
            </a:r>
            <a:b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</a:br>
            <a:endParaRPr lang="en-US" dirty="0">
              <a:solidFill>
                <a:schemeClr val="tx1"/>
              </a:solidFill>
              <a:latin typeface="Charlemagne Std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40366"/>
            <a:ext cx="4495800" cy="4495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943600" y="3059668"/>
            <a:ext cx="244169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atin typeface="Modern No. 20" pitchFamily="18" charset="0"/>
              </a:rPr>
              <a:t>Jamie</a:t>
            </a:r>
          </a:p>
          <a:p>
            <a:r>
              <a:rPr lang="en-US" sz="5400" dirty="0" err="1" smtClean="0">
                <a:latin typeface="Modern No. 20" pitchFamily="18" charset="0"/>
              </a:rPr>
              <a:t>Boschee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61065978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0" y="838200"/>
            <a:ext cx="2884638" cy="914400"/>
          </a:xfrm>
        </p:spPr>
        <p:txBody>
          <a:bodyPr/>
          <a:lstStyle/>
          <a:p>
            <a:pPr algn="r"/>
            <a:r>
              <a:rPr lang="en-US" sz="8000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>CPH</a:t>
            </a:r>
            <a: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/>
            </a:r>
            <a:b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</a:br>
            <a:endParaRPr lang="en-US" dirty="0">
              <a:solidFill>
                <a:schemeClr val="tx1"/>
              </a:solidFill>
              <a:latin typeface="Charlemagne Std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40366"/>
            <a:ext cx="4495800" cy="4495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6096000" y="3059668"/>
            <a:ext cx="158408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atin typeface="Modern No. 20" pitchFamily="18" charset="0"/>
              </a:rPr>
              <a:t>Julie</a:t>
            </a:r>
          </a:p>
          <a:p>
            <a:r>
              <a:rPr lang="en-US" sz="5400" dirty="0" smtClean="0">
                <a:latin typeface="Modern No. 20" pitchFamily="18" charset="0"/>
              </a:rPr>
              <a:t>Cole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7268908" y="6096000"/>
            <a:ext cx="1557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Physical Therapy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76052562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0" y="838200"/>
            <a:ext cx="2884638" cy="914400"/>
          </a:xfrm>
        </p:spPr>
        <p:txBody>
          <a:bodyPr/>
          <a:lstStyle/>
          <a:p>
            <a:pPr algn="r"/>
            <a:r>
              <a:rPr lang="en-US" sz="8000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>CPH</a:t>
            </a:r>
            <a: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/>
            </a:r>
            <a:b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</a:br>
            <a:endParaRPr lang="en-US" dirty="0">
              <a:solidFill>
                <a:schemeClr val="tx1"/>
              </a:solidFill>
              <a:latin typeface="Charlemagne Std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82" y="990600"/>
            <a:ext cx="3589836" cy="4995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715000" y="3059668"/>
            <a:ext cx="258596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atin typeface="Modern No. 20" pitchFamily="18" charset="0"/>
              </a:rPr>
              <a:t>Madison</a:t>
            </a:r>
          </a:p>
          <a:p>
            <a:r>
              <a:rPr lang="en-US" sz="5400" dirty="0" smtClean="0">
                <a:latin typeface="Modern No. 20" pitchFamily="18" charset="0"/>
              </a:rPr>
              <a:t>Cole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0" y="60960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Environmental Studies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77464016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0" y="838200"/>
            <a:ext cx="2884638" cy="914400"/>
          </a:xfrm>
        </p:spPr>
        <p:txBody>
          <a:bodyPr/>
          <a:lstStyle/>
          <a:p>
            <a:pPr algn="r"/>
            <a:r>
              <a:rPr lang="en-US" sz="8000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>CPH</a:t>
            </a:r>
            <a: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/>
            </a:r>
            <a:b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</a:br>
            <a:endParaRPr lang="en-US" dirty="0">
              <a:solidFill>
                <a:schemeClr val="tx1"/>
              </a:solidFill>
              <a:latin typeface="Charlemagne Std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89" y="990600"/>
            <a:ext cx="3330222" cy="4995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334000" y="3052579"/>
            <a:ext cx="362150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atin typeface="Modern No. 20" pitchFamily="18" charset="0"/>
              </a:rPr>
              <a:t>Joyce</a:t>
            </a:r>
          </a:p>
          <a:p>
            <a:r>
              <a:rPr lang="en-US" sz="5400" dirty="0" err="1" smtClean="0">
                <a:latin typeface="Modern No. 20" pitchFamily="18" charset="0"/>
              </a:rPr>
              <a:t>Dombrouski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08897722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5715000" y="838200"/>
            <a:ext cx="3265638" cy="914400"/>
          </a:xfrm>
        </p:spPr>
        <p:txBody>
          <a:bodyPr/>
          <a:lstStyle/>
          <a:p>
            <a:pPr algn="r"/>
            <a:r>
              <a:rPr lang="en-US" sz="8000" b="1" cap="all" dirty="0" smtClean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>MPH</a:t>
            </a:r>
            <a: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/>
            </a:r>
            <a:b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</a:br>
            <a:endParaRPr lang="en-US" dirty="0">
              <a:solidFill>
                <a:schemeClr val="tx1"/>
              </a:solidFill>
              <a:latin typeface="Charlemagne Std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23" y="990600"/>
            <a:ext cx="4105753" cy="4995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943600" y="3059668"/>
            <a:ext cx="192232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latin typeface="Modern No. 20" pitchFamily="18" charset="0"/>
              </a:rPr>
              <a:t>Tovah</a:t>
            </a:r>
            <a:endParaRPr lang="en-US" sz="5400" dirty="0" smtClean="0">
              <a:latin typeface="Modern No. 20" pitchFamily="18" charset="0"/>
            </a:endParaRPr>
          </a:p>
          <a:p>
            <a:r>
              <a:rPr lang="en-US" sz="5400" dirty="0" smtClean="0">
                <a:latin typeface="Modern No. 20" pitchFamily="18" charset="0"/>
              </a:rPr>
              <a:t>Foss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67285807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5791200" y="838200"/>
            <a:ext cx="3189438" cy="914400"/>
          </a:xfrm>
        </p:spPr>
        <p:txBody>
          <a:bodyPr/>
          <a:lstStyle/>
          <a:p>
            <a:pPr algn="r"/>
            <a:r>
              <a:rPr lang="en-US" sz="8000" b="1" cap="all" dirty="0" smtClean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>MPH</a:t>
            </a:r>
            <a: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/>
            </a:r>
            <a:b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</a:br>
            <a:endParaRPr lang="en-US" dirty="0">
              <a:solidFill>
                <a:schemeClr val="tx1"/>
              </a:solidFill>
              <a:latin typeface="Charlemagne Std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8" y="990600"/>
            <a:ext cx="4262684" cy="4995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715000" y="3059668"/>
            <a:ext cx="207300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atin typeface="Modern No. 20" pitchFamily="18" charset="0"/>
              </a:rPr>
              <a:t>Annie </a:t>
            </a:r>
          </a:p>
          <a:p>
            <a:r>
              <a:rPr lang="en-US" sz="5400" dirty="0" smtClean="0">
                <a:latin typeface="Modern No. 20" pitchFamily="18" charset="0"/>
              </a:rPr>
              <a:t>Glover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83876356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5715000" y="838200"/>
            <a:ext cx="3265638" cy="914400"/>
          </a:xfrm>
        </p:spPr>
        <p:txBody>
          <a:bodyPr/>
          <a:lstStyle/>
          <a:p>
            <a:pPr algn="r"/>
            <a:r>
              <a:rPr lang="en-US" sz="8000" b="1" cap="all" dirty="0" smtClean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>MPH</a:t>
            </a:r>
            <a: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  <a:t/>
            </a:r>
            <a:br>
              <a:rPr lang="en-US" b="1" cap="all" dirty="0">
                <a:solidFill>
                  <a:schemeClr val="tx1"/>
                </a:solidFill>
                <a:latin typeface="Charlemagne Std" pitchFamily="82" charset="0"/>
                <a:cs typeface="Tunga" pitchFamily="2"/>
              </a:rPr>
            </a:br>
            <a:endParaRPr lang="en-US" dirty="0">
              <a:solidFill>
                <a:schemeClr val="tx1"/>
              </a:solidFill>
              <a:latin typeface="Charlemagne Std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84" y="990600"/>
            <a:ext cx="3459432" cy="4995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715000" y="3059668"/>
            <a:ext cx="207781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atin typeface="Modern No. 20" pitchFamily="18" charset="0"/>
              </a:rPr>
              <a:t>Shawn</a:t>
            </a:r>
          </a:p>
          <a:p>
            <a:r>
              <a:rPr lang="en-US" sz="5400" dirty="0" err="1" smtClean="0">
                <a:latin typeface="Modern No. 20" pitchFamily="18" charset="0"/>
              </a:rPr>
              <a:t>Hinz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03987486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_PPTTraining">
  <a:themeElements>
    <a:clrScheme name="Cloud skipper design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oud skipper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 skipper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DCA1983-AE1E-48BE-8FC2-9B84073035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MS_PPTTraining</Template>
  <TotalTime>82</TotalTime>
  <Words>97</Words>
  <Application>Microsoft Office PowerPoint</Application>
  <PresentationFormat>On-screen Show (4:3)</PresentationFormat>
  <Paragraphs>80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MS_PPTTraining</vt:lpstr>
      <vt:lpstr>School of Public and Community Health Sciences</vt:lpstr>
      <vt:lpstr>CPH </vt:lpstr>
      <vt:lpstr>CPH </vt:lpstr>
      <vt:lpstr>CPH </vt:lpstr>
      <vt:lpstr>CPH </vt:lpstr>
      <vt:lpstr>CPH </vt:lpstr>
      <vt:lpstr>MPH </vt:lpstr>
      <vt:lpstr>MPH </vt:lpstr>
      <vt:lpstr>MPH </vt:lpstr>
      <vt:lpstr>CPH </vt:lpstr>
      <vt:lpstr>MPH </vt:lpstr>
      <vt:lpstr>CPH </vt:lpstr>
      <vt:lpstr>CPH </vt:lpstr>
      <vt:lpstr>MPH </vt:lpstr>
      <vt:lpstr>MPH </vt:lpstr>
      <vt:lpstr>CPH </vt:lpstr>
      <vt:lpstr>CPH </vt:lpstr>
      <vt:lpstr>MPH </vt:lpstr>
      <vt:lpstr>CPH </vt:lpstr>
      <vt:lpstr>CPH </vt:lpstr>
      <vt:lpstr>MPH </vt:lpstr>
      <vt:lpstr>MPH </vt:lpstr>
      <vt:lpstr>MPH </vt:lpstr>
      <vt:lpstr>MPH </vt:lpstr>
      <vt:lpstr>MPH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of Public and Community Health Sciences</dc:title>
  <dc:creator>Jones, Tracy</dc:creator>
  <cp:lastModifiedBy>Jones, Tracy</cp:lastModifiedBy>
  <cp:revision>13</cp:revision>
  <cp:lastPrinted>1601-01-01T00:00:00Z</cp:lastPrinted>
  <dcterms:created xsi:type="dcterms:W3CDTF">2016-05-11T18:10:41Z</dcterms:created>
  <dcterms:modified xsi:type="dcterms:W3CDTF">2016-05-13T16:58:50Z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TC062561681033</vt:lpwstr>
  </property>
</Properties>
</file>